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9" r:id="rId2"/>
    <p:sldId id="308" r:id="rId3"/>
    <p:sldId id="304" r:id="rId4"/>
    <p:sldId id="305" r:id="rId5"/>
    <p:sldId id="309" r:id="rId6"/>
    <p:sldId id="306" r:id="rId7"/>
    <p:sldId id="310" r:id="rId8"/>
    <p:sldId id="307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673" userDrawn="1">
          <p15:clr>
            <a:srgbClr val="A4A3A4"/>
          </p15:clr>
        </p15:guide>
        <p15:guide id="5" pos="7378" userDrawn="1">
          <p15:clr>
            <a:srgbClr val="A4A3A4"/>
          </p15:clr>
        </p15:guide>
        <p15:guide id="6" pos="7242" userDrawn="1">
          <p15:clr>
            <a:srgbClr val="A4A3A4"/>
          </p15:clr>
        </p15:guide>
        <p15:guide id="7" pos="665" userDrawn="1">
          <p15:clr>
            <a:srgbClr val="A4A3A4"/>
          </p15:clr>
        </p15:guide>
        <p15:guide id="8" orient="horz" pos="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CD8"/>
    <a:srgbClr val="E4087E"/>
    <a:srgbClr val="93C021"/>
    <a:srgbClr val="8CC63F"/>
    <a:srgbClr val="ED1E79"/>
    <a:srgbClr val="6C6C6C"/>
    <a:srgbClr val="009EFF"/>
    <a:srgbClr val="007AC1"/>
    <a:srgbClr val="40E0D0"/>
    <a:srgbClr val="D7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18" y="102"/>
      </p:cViewPr>
      <p:guideLst>
        <p:guide orient="horz" pos="2160"/>
        <p:guide pos="3863"/>
        <p:guide pos="438"/>
        <p:guide pos="7673"/>
        <p:guide pos="7378"/>
        <p:guide pos="7242"/>
        <p:guide pos="665"/>
        <p:guide orient="horz" pos="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25C5D-D9E1-4F98-AAF8-5E6FD45FE0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C05E4E-250B-41EB-BC0F-D8E22FA83CB6}">
      <dgm:prSet phldrT="[Текст]" phldr="1" custT="1"/>
      <dgm:spPr>
        <a:solidFill>
          <a:srgbClr val="ED1E79"/>
        </a:solidFill>
      </dgm:spPr>
      <dgm:t>
        <a:bodyPr/>
        <a:lstStyle/>
        <a:p>
          <a:endParaRPr lang="ru-RU" sz="3200" dirty="0"/>
        </a:p>
      </dgm:t>
    </dgm:pt>
    <dgm:pt modelId="{5F4CFD91-97C4-4B1E-89C4-0E3DFD948EB6}" type="parTrans" cxnId="{B37A6D8F-B53B-47A4-8047-5081CE9EBC75}">
      <dgm:prSet/>
      <dgm:spPr/>
      <dgm:t>
        <a:bodyPr/>
        <a:lstStyle/>
        <a:p>
          <a:endParaRPr lang="ru-RU"/>
        </a:p>
      </dgm:t>
    </dgm:pt>
    <dgm:pt modelId="{19DD8A30-9B23-4397-8885-8FA2576CAFFE}" type="sibTrans" cxnId="{B37A6D8F-B53B-47A4-8047-5081CE9EBC75}">
      <dgm:prSet/>
      <dgm:spPr/>
      <dgm:t>
        <a:bodyPr/>
        <a:lstStyle/>
        <a:p>
          <a:endParaRPr lang="ru-RU"/>
        </a:p>
      </dgm:t>
    </dgm:pt>
    <dgm:pt modelId="{74DE53F4-9BCF-4FD3-B972-03E788BCB226}">
      <dgm:prSet phldrT="[Текст]" phldr="1" custT="1"/>
      <dgm:spPr/>
      <dgm:t>
        <a:bodyPr/>
        <a:lstStyle/>
        <a:p>
          <a:endParaRPr lang="ru-RU" sz="2000"/>
        </a:p>
      </dgm:t>
    </dgm:pt>
    <dgm:pt modelId="{F240C222-9D4A-41C5-9EC7-7C36A8E26EE4}" type="parTrans" cxnId="{A33F4044-3B2B-4D22-8BCC-F1CFE160F009}">
      <dgm:prSet/>
      <dgm:spPr/>
      <dgm:t>
        <a:bodyPr/>
        <a:lstStyle/>
        <a:p>
          <a:endParaRPr lang="ru-RU"/>
        </a:p>
      </dgm:t>
    </dgm:pt>
    <dgm:pt modelId="{031706B0-168E-45BA-9112-E540A8C957DC}" type="sibTrans" cxnId="{A33F4044-3B2B-4D22-8BCC-F1CFE160F009}">
      <dgm:prSet/>
      <dgm:spPr/>
      <dgm:t>
        <a:bodyPr/>
        <a:lstStyle/>
        <a:p>
          <a:endParaRPr lang="ru-RU"/>
        </a:p>
      </dgm:t>
    </dgm:pt>
    <dgm:pt modelId="{F1F2C7F8-5119-4DE8-90EA-D78C2E3DE2F4}">
      <dgm:prSet phldrT="[Текст]" phldr="1" custT="1"/>
      <dgm:spPr/>
      <dgm:t>
        <a:bodyPr/>
        <a:lstStyle/>
        <a:p>
          <a:endParaRPr lang="ru-RU" sz="2000"/>
        </a:p>
      </dgm:t>
    </dgm:pt>
    <dgm:pt modelId="{1500C1E8-5710-49EE-AA0A-3258EE23D1B6}" type="parTrans" cxnId="{21B195DE-1FB7-4156-AF4A-1BE4FE264156}">
      <dgm:prSet/>
      <dgm:spPr/>
      <dgm:t>
        <a:bodyPr/>
        <a:lstStyle/>
        <a:p>
          <a:endParaRPr lang="ru-RU"/>
        </a:p>
      </dgm:t>
    </dgm:pt>
    <dgm:pt modelId="{18036EB4-E6CF-4850-80A6-0266A18A84A5}" type="sibTrans" cxnId="{21B195DE-1FB7-4156-AF4A-1BE4FE264156}">
      <dgm:prSet/>
      <dgm:spPr/>
      <dgm:t>
        <a:bodyPr/>
        <a:lstStyle/>
        <a:p>
          <a:endParaRPr lang="ru-RU"/>
        </a:p>
      </dgm:t>
    </dgm:pt>
    <dgm:pt modelId="{0C235832-CCBF-47B1-ACEF-52734E312108}">
      <dgm:prSet phldrT="[Текст]" phldr="1" custT="1"/>
      <dgm:spPr>
        <a:solidFill>
          <a:srgbClr val="ED1E79"/>
        </a:solidFill>
      </dgm:spPr>
      <dgm:t>
        <a:bodyPr/>
        <a:lstStyle/>
        <a:p>
          <a:endParaRPr lang="ru-RU" sz="3200"/>
        </a:p>
      </dgm:t>
    </dgm:pt>
    <dgm:pt modelId="{C5D6FD0B-452E-412D-BD9A-63358FBE6898}" type="parTrans" cxnId="{F1272F1F-899F-49DD-A8CB-4347506E4EA2}">
      <dgm:prSet/>
      <dgm:spPr/>
      <dgm:t>
        <a:bodyPr/>
        <a:lstStyle/>
        <a:p>
          <a:endParaRPr lang="ru-RU"/>
        </a:p>
      </dgm:t>
    </dgm:pt>
    <dgm:pt modelId="{DEAF9B0F-88AC-488B-BB43-806F26A15513}" type="sibTrans" cxnId="{F1272F1F-899F-49DD-A8CB-4347506E4EA2}">
      <dgm:prSet/>
      <dgm:spPr/>
      <dgm:t>
        <a:bodyPr/>
        <a:lstStyle/>
        <a:p>
          <a:endParaRPr lang="ru-RU"/>
        </a:p>
      </dgm:t>
    </dgm:pt>
    <dgm:pt modelId="{D6D418E6-6BC7-40B2-A30E-D7E852C26C55}">
      <dgm:prSet phldrT="[Текст]" phldr="1" custT="1"/>
      <dgm:spPr/>
      <dgm:t>
        <a:bodyPr/>
        <a:lstStyle/>
        <a:p>
          <a:endParaRPr lang="ru-RU" sz="2000"/>
        </a:p>
      </dgm:t>
    </dgm:pt>
    <dgm:pt modelId="{6340A129-D5E4-4D89-A651-00D0ED709790}" type="parTrans" cxnId="{9AA05114-8269-443A-BCFC-076E26398847}">
      <dgm:prSet/>
      <dgm:spPr/>
      <dgm:t>
        <a:bodyPr/>
        <a:lstStyle/>
        <a:p>
          <a:endParaRPr lang="ru-RU"/>
        </a:p>
      </dgm:t>
    </dgm:pt>
    <dgm:pt modelId="{88E8C121-869E-49A4-A58C-EF0D1F7C1EB8}" type="sibTrans" cxnId="{9AA05114-8269-443A-BCFC-076E26398847}">
      <dgm:prSet/>
      <dgm:spPr/>
      <dgm:t>
        <a:bodyPr/>
        <a:lstStyle/>
        <a:p>
          <a:endParaRPr lang="ru-RU"/>
        </a:p>
      </dgm:t>
    </dgm:pt>
    <dgm:pt modelId="{ED599DFB-04B5-41B2-AAF6-3AE51DC9A415}">
      <dgm:prSet phldrT="[Текст]" phldr="1" custT="1"/>
      <dgm:spPr/>
      <dgm:t>
        <a:bodyPr/>
        <a:lstStyle/>
        <a:p>
          <a:endParaRPr lang="ru-RU" sz="2000"/>
        </a:p>
      </dgm:t>
    </dgm:pt>
    <dgm:pt modelId="{BDBE2D48-84BE-44BA-ACB9-DFB74E96D632}" type="parTrans" cxnId="{D5FD6520-30EF-4C6B-AC04-665DAF9700E8}">
      <dgm:prSet/>
      <dgm:spPr/>
      <dgm:t>
        <a:bodyPr/>
        <a:lstStyle/>
        <a:p>
          <a:endParaRPr lang="ru-RU"/>
        </a:p>
      </dgm:t>
    </dgm:pt>
    <dgm:pt modelId="{6AB2DB39-16AE-48BA-9B6A-8FF623B289E5}" type="sibTrans" cxnId="{D5FD6520-30EF-4C6B-AC04-665DAF9700E8}">
      <dgm:prSet/>
      <dgm:spPr/>
      <dgm:t>
        <a:bodyPr/>
        <a:lstStyle/>
        <a:p>
          <a:endParaRPr lang="ru-RU"/>
        </a:p>
      </dgm:t>
    </dgm:pt>
    <dgm:pt modelId="{D99A2A2E-767D-42FE-B7D7-410E51E29094}" type="pres">
      <dgm:prSet presAssocID="{61325C5D-D9E1-4F98-AAF8-5E6FD45FE0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6858B1-43BF-4E9E-B67E-69F799D2688B}" type="pres">
      <dgm:prSet presAssocID="{15C05E4E-250B-41EB-BC0F-D8E22FA83CB6}" presName="root" presStyleCnt="0"/>
      <dgm:spPr/>
    </dgm:pt>
    <dgm:pt modelId="{76CC88C4-6491-497F-8828-E8CBB90410BA}" type="pres">
      <dgm:prSet presAssocID="{15C05E4E-250B-41EB-BC0F-D8E22FA83CB6}" presName="rootComposite" presStyleCnt="0"/>
      <dgm:spPr/>
    </dgm:pt>
    <dgm:pt modelId="{19FEB3B5-8F33-44C2-94DE-EB5F4DFBAEC5}" type="pres">
      <dgm:prSet presAssocID="{15C05E4E-250B-41EB-BC0F-D8E22FA83CB6}" presName="rootText" presStyleLbl="node1" presStyleIdx="0" presStyleCnt="2" custScaleX="193516"/>
      <dgm:spPr/>
    </dgm:pt>
    <dgm:pt modelId="{941A869B-AB21-4559-8954-BF97BFE77FE2}" type="pres">
      <dgm:prSet presAssocID="{15C05E4E-250B-41EB-BC0F-D8E22FA83CB6}" presName="rootConnector" presStyleLbl="node1" presStyleIdx="0" presStyleCnt="2"/>
      <dgm:spPr/>
    </dgm:pt>
    <dgm:pt modelId="{DEEA524A-B86F-4781-847E-66631B343BE6}" type="pres">
      <dgm:prSet presAssocID="{15C05E4E-250B-41EB-BC0F-D8E22FA83CB6}" presName="childShape" presStyleCnt="0"/>
      <dgm:spPr/>
    </dgm:pt>
    <dgm:pt modelId="{32C620C6-B04D-4040-BC39-6E48F1C799CE}" type="pres">
      <dgm:prSet presAssocID="{F240C222-9D4A-41C5-9EC7-7C36A8E26EE4}" presName="Name13" presStyleLbl="parChTrans1D2" presStyleIdx="0" presStyleCnt="4"/>
      <dgm:spPr/>
    </dgm:pt>
    <dgm:pt modelId="{9AA1D2B2-2F79-451E-9615-B51356B6B87F}" type="pres">
      <dgm:prSet presAssocID="{74DE53F4-9BCF-4FD3-B972-03E788BCB226}" presName="childText" presStyleLbl="bgAcc1" presStyleIdx="0" presStyleCnt="4" custScaleX="236443">
        <dgm:presLayoutVars>
          <dgm:bulletEnabled val="1"/>
        </dgm:presLayoutVars>
      </dgm:prSet>
      <dgm:spPr/>
    </dgm:pt>
    <dgm:pt modelId="{E573F335-F9A7-4DD0-8BC5-D6DBABBF876A}" type="pres">
      <dgm:prSet presAssocID="{1500C1E8-5710-49EE-AA0A-3258EE23D1B6}" presName="Name13" presStyleLbl="parChTrans1D2" presStyleIdx="1" presStyleCnt="4"/>
      <dgm:spPr/>
    </dgm:pt>
    <dgm:pt modelId="{CDF6B88C-AD50-43DE-9068-B6D9AB25A580}" type="pres">
      <dgm:prSet presAssocID="{F1F2C7F8-5119-4DE8-90EA-D78C2E3DE2F4}" presName="childText" presStyleLbl="bgAcc1" presStyleIdx="1" presStyleCnt="4" custScaleX="236443">
        <dgm:presLayoutVars>
          <dgm:bulletEnabled val="1"/>
        </dgm:presLayoutVars>
      </dgm:prSet>
      <dgm:spPr/>
    </dgm:pt>
    <dgm:pt modelId="{1333730C-F4FC-4AA7-8C15-B8013300FA7E}" type="pres">
      <dgm:prSet presAssocID="{0C235832-CCBF-47B1-ACEF-52734E312108}" presName="root" presStyleCnt="0"/>
      <dgm:spPr/>
    </dgm:pt>
    <dgm:pt modelId="{273F5658-25D2-4967-8C1B-0859DA0E4598}" type="pres">
      <dgm:prSet presAssocID="{0C235832-CCBF-47B1-ACEF-52734E312108}" presName="rootComposite" presStyleCnt="0"/>
      <dgm:spPr/>
    </dgm:pt>
    <dgm:pt modelId="{E6E95EE1-EE51-4727-9C2A-7DA5A66FAF89}" type="pres">
      <dgm:prSet presAssocID="{0C235832-CCBF-47B1-ACEF-52734E312108}" presName="rootText" presStyleLbl="node1" presStyleIdx="1" presStyleCnt="2" custScaleX="193516" custLinFactNeighborX="-477" custLinFactNeighborY="955"/>
      <dgm:spPr/>
    </dgm:pt>
    <dgm:pt modelId="{23F478CC-F489-4C50-A5B0-5BCA4EC29C2D}" type="pres">
      <dgm:prSet presAssocID="{0C235832-CCBF-47B1-ACEF-52734E312108}" presName="rootConnector" presStyleLbl="node1" presStyleIdx="1" presStyleCnt="2"/>
      <dgm:spPr/>
    </dgm:pt>
    <dgm:pt modelId="{F50A4105-8E81-4BEC-BC7B-1F21B6DF52B9}" type="pres">
      <dgm:prSet presAssocID="{0C235832-CCBF-47B1-ACEF-52734E312108}" presName="childShape" presStyleCnt="0"/>
      <dgm:spPr/>
    </dgm:pt>
    <dgm:pt modelId="{3ED1DD3C-2139-43C0-B9F6-20E6D0F9A1E8}" type="pres">
      <dgm:prSet presAssocID="{6340A129-D5E4-4D89-A651-00D0ED709790}" presName="Name13" presStyleLbl="parChTrans1D2" presStyleIdx="2" presStyleCnt="4"/>
      <dgm:spPr/>
    </dgm:pt>
    <dgm:pt modelId="{0B0D329A-BEB5-46ED-B603-D4FD575BB147}" type="pres">
      <dgm:prSet presAssocID="{D6D418E6-6BC7-40B2-A30E-D7E852C26C55}" presName="childText" presStyleLbl="bgAcc1" presStyleIdx="2" presStyleCnt="4" custScaleX="236443">
        <dgm:presLayoutVars>
          <dgm:bulletEnabled val="1"/>
        </dgm:presLayoutVars>
      </dgm:prSet>
      <dgm:spPr/>
    </dgm:pt>
    <dgm:pt modelId="{553D1FDB-B9D6-439D-ADC1-15A9D984C599}" type="pres">
      <dgm:prSet presAssocID="{BDBE2D48-84BE-44BA-ACB9-DFB74E96D632}" presName="Name13" presStyleLbl="parChTrans1D2" presStyleIdx="3" presStyleCnt="4"/>
      <dgm:spPr/>
    </dgm:pt>
    <dgm:pt modelId="{540E3377-9088-477A-9DCC-3369BBE168B0}" type="pres">
      <dgm:prSet presAssocID="{ED599DFB-04B5-41B2-AAF6-3AE51DC9A415}" presName="childText" presStyleLbl="bgAcc1" presStyleIdx="3" presStyleCnt="4" custScaleX="236443">
        <dgm:presLayoutVars>
          <dgm:bulletEnabled val="1"/>
        </dgm:presLayoutVars>
      </dgm:prSet>
      <dgm:spPr/>
    </dgm:pt>
  </dgm:ptLst>
  <dgm:cxnLst>
    <dgm:cxn modelId="{E1A51204-0D32-433D-94B7-8C995A586389}" type="presOf" srcId="{BDBE2D48-84BE-44BA-ACB9-DFB74E96D632}" destId="{553D1FDB-B9D6-439D-ADC1-15A9D984C599}" srcOrd="0" destOrd="0" presId="urn:microsoft.com/office/officeart/2005/8/layout/hierarchy3"/>
    <dgm:cxn modelId="{9AA05114-8269-443A-BCFC-076E26398847}" srcId="{0C235832-CCBF-47B1-ACEF-52734E312108}" destId="{D6D418E6-6BC7-40B2-A30E-D7E852C26C55}" srcOrd="0" destOrd="0" parTransId="{6340A129-D5E4-4D89-A651-00D0ED709790}" sibTransId="{88E8C121-869E-49A4-A58C-EF0D1F7C1EB8}"/>
    <dgm:cxn modelId="{F1272F1F-899F-49DD-A8CB-4347506E4EA2}" srcId="{61325C5D-D9E1-4F98-AAF8-5E6FD45FE0BD}" destId="{0C235832-CCBF-47B1-ACEF-52734E312108}" srcOrd="1" destOrd="0" parTransId="{C5D6FD0B-452E-412D-BD9A-63358FBE6898}" sibTransId="{DEAF9B0F-88AC-488B-BB43-806F26A15513}"/>
    <dgm:cxn modelId="{D5FD6520-30EF-4C6B-AC04-665DAF9700E8}" srcId="{0C235832-CCBF-47B1-ACEF-52734E312108}" destId="{ED599DFB-04B5-41B2-AAF6-3AE51DC9A415}" srcOrd="1" destOrd="0" parTransId="{BDBE2D48-84BE-44BA-ACB9-DFB74E96D632}" sibTransId="{6AB2DB39-16AE-48BA-9B6A-8FF623B289E5}"/>
    <dgm:cxn modelId="{3E5E632E-D594-47ED-8645-AE82FA1201D4}" type="presOf" srcId="{15C05E4E-250B-41EB-BC0F-D8E22FA83CB6}" destId="{941A869B-AB21-4559-8954-BF97BFE77FE2}" srcOrd="1" destOrd="0" presId="urn:microsoft.com/office/officeart/2005/8/layout/hierarchy3"/>
    <dgm:cxn modelId="{9AE3DF33-A650-4AFC-A36B-3AE2B944CE46}" type="presOf" srcId="{61325C5D-D9E1-4F98-AAF8-5E6FD45FE0BD}" destId="{D99A2A2E-767D-42FE-B7D7-410E51E29094}" srcOrd="0" destOrd="0" presId="urn:microsoft.com/office/officeart/2005/8/layout/hierarchy3"/>
    <dgm:cxn modelId="{A562D441-1288-47EF-952C-36B235AD89A0}" type="presOf" srcId="{15C05E4E-250B-41EB-BC0F-D8E22FA83CB6}" destId="{19FEB3B5-8F33-44C2-94DE-EB5F4DFBAEC5}" srcOrd="0" destOrd="0" presId="urn:microsoft.com/office/officeart/2005/8/layout/hierarchy3"/>
    <dgm:cxn modelId="{A33F4044-3B2B-4D22-8BCC-F1CFE160F009}" srcId="{15C05E4E-250B-41EB-BC0F-D8E22FA83CB6}" destId="{74DE53F4-9BCF-4FD3-B972-03E788BCB226}" srcOrd="0" destOrd="0" parTransId="{F240C222-9D4A-41C5-9EC7-7C36A8E26EE4}" sibTransId="{031706B0-168E-45BA-9112-E540A8C957DC}"/>
    <dgm:cxn modelId="{7E4FDF8D-725E-4597-924C-722A6C4C3CFC}" type="presOf" srcId="{0C235832-CCBF-47B1-ACEF-52734E312108}" destId="{23F478CC-F489-4C50-A5B0-5BCA4EC29C2D}" srcOrd="1" destOrd="0" presId="urn:microsoft.com/office/officeart/2005/8/layout/hierarchy3"/>
    <dgm:cxn modelId="{B37A6D8F-B53B-47A4-8047-5081CE9EBC75}" srcId="{61325C5D-D9E1-4F98-AAF8-5E6FD45FE0BD}" destId="{15C05E4E-250B-41EB-BC0F-D8E22FA83CB6}" srcOrd="0" destOrd="0" parTransId="{5F4CFD91-97C4-4B1E-89C4-0E3DFD948EB6}" sibTransId="{19DD8A30-9B23-4397-8885-8FA2576CAFFE}"/>
    <dgm:cxn modelId="{58CF0E94-98D4-44A8-90E1-A275F2D6DA4D}" type="presOf" srcId="{D6D418E6-6BC7-40B2-A30E-D7E852C26C55}" destId="{0B0D329A-BEB5-46ED-B603-D4FD575BB147}" srcOrd="0" destOrd="0" presId="urn:microsoft.com/office/officeart/2005/8/layout/hierarchy3"/>
    <dgm:cxn modelId="{57F747AD-CC5B-437B-9F6C-3B26555EDBA2}" type="presOf" srcId="{74DE53F4-9BCF-4FD3-B972-03E788BCB226}" destId="{9AA1D2B2-2F79-451E-9615-B51356B6B87F}" srcOrd="0" destOrd="0" presId="urn:microsoft.com/office/officeart/2005/8/layout/hierarchy3"/>
    <dgm:cxn modelId="{CD00FCB1-E7EE-4289-B5A9-7CD5BE6BBEB3}" type="presOf" srcId="{ED599DFB-04B5-41B2-AAF6-3AE51DC9A415}" destId="{540E3377-9088-477A-9DCC-3369BBE168B0}" srcOrd="0" destOrd="0" presId="urn:microsoft.com/office/officeart/2005/8/layout/hierarchy3"/>
    <dgm:cxn modelId="{52258FC3-BA49-44AB-901F-07FA8A951ED1}" type="presOf" srcId="{F240C222-9D4A-41C5-9EC7-7C36A8E26EE4}" destId="{32C620C6-B04D-4040-BC39-6E48F1C799CE}" srcOrd="0" destOrd="0" presId="urn:microsoft.com/office/officeart/2005/8/layout/hierarchy3"/>
    <dgm:cxn modelId="{96DF10CD-5FC6-4111-95AE-877C194C1C42}" type="presOf" srcId="{6340A129-D5E4-4D89-A651-00D0ED709790}" destId="{3ED1DD3C-2139-43C0-B9F6-20E6D0F9A1E8}" srcOrd="0" destOrd="0" presId="urn:microsoft.com/office/officeart/2005/8/layout/hierarchy3"/>
    <dgm:cxn modelId="{FC26C3CD-A313-4D1E-8E1F-EBF1E29C29F6}" type="presOf" srcId="{F1F2C7F8-5119-4DE8-90EA-D78C2E3DE2F4}" destId="{CDF6B88C-AD50-43DE-9068-B6D9AB25A580}" srcOrd="0" destOrd="0" presId="urn:microsoft.com/office/officeart/2005/8/layout/hierarchy3"/>
    <dgm:cxn modelId="{C7A322D1-A522-42B7-A7EE-A02005D4184A}" type="presOf" srcId="{1500C1E8-5710-49EE-AA0A-3258EE23D1B6}" destId="{E573F335-F9A7-4DD0-8BC5-D6DBABBF876A}" srcOrd="0" destOrd="0" presId="urn:microsoft.com/office/officeart/2005/8/layout/hierarchy3"/>
    <dgm:cxn modelId="{21B195DE-1FB7-4156-AF4A-1BE4FE264156}" srcId="{15C05E4E-250B-41EB-BC0F-D8E22FA83CB6}" destId="{F1F2C7F8-5119-4DE8-90EA-D78C2E3DE2F4}" srcOrd="1" destOrd="0" parTransId="{1500C1E8-5710-49EE-AA0A-3258EE23D1B6}" sibTransId="{18036EB4-E6CF-4850-80A6-0266A18A84A5}"/>
    <dgm:cxn modelId="{FBA6FEFA-E009-488F-845F-915F8CCFCFC7}" type="presOf" srcId="{0C235832-CCBF-47B1-ACEF-52734E312108}" destId="{E6E95EE1-EE51-4727-9C2A-7DA5A66FAF89}" srcOrd="0" destOrd="0" presId="urn:microsoft.com/office/officeart/2005/8/layout/hierarchy3"/>
    <dgm:cxn modelId="{1D859925-DA26-48CE-9B36-CD63EC92D2A4}" type="presParOf" srcId="{D99A2A2E-767D-42FE-B7D7-410E51E29094}" destId="{4B6858B1-43BF-4E9E-B67E-69F799D2688B}" srcOrd="0" destOrd="0" presId="urn:microsoft.com/office/officeart/2005/8/layout/hierarchy3"/>
    <dgm:cxn modelId="{F1B09DF2-ED68-4655-A17E-68D262E489B6}" type="presParOf" srcId="{4B6858B1-43BF-4E9E-B67E-69F799D2688B}" destId="{76CC88C4-6491-497F-8828-E8CBB90410BA}" srcOrd="0" destOrd="0" presId="urn:microsoft.com/office/officeart/2005/8/layout/hierarchy3"/>
    <dgm:cxn modelId="{3683E197-78B8-4D52-93AB-19A8FE4ABDC6}" type="presParOf" srcId="{76CC88C4-6491-497F-8828-E8CBB90410BA}" destId="{19FEB3B5-8F33-44C2-94DE-EB5F4DFBAEC5}" srcOrd="0" destOrd="0" presId="urn:microsoft.com/office/officeart/2005/8/layout/hierarchy3"/>
    <dgm:cxn modelId="{E075B676-BB73-47F1-8FA2-4BEDEC43006C}" type="presParOf" srcId="{76CC88C4-6491-497F-8828-E8CBB90410BA}" destId="{941A869B-AB21-4559-8954-BF97BFE77FE2}" srcOrd="1" destOrd="0" presId="urn:microsoft.com/office/officeart/2005/8/layout/hierarchy3"/>
    <dgm:cxn modelId="{8DC9DE94-9BC5-47C6-8D21-FE1BB007C080}" type="presParOf" srcId="{4B6858B1-43BF-4E9E-B67E-69F799D2688B}" destId="{DEEA524A-B86F-4781-847E-66631B343BE6}" srcOrd="1" destOrd="0" presId="urn:microsoft.com/office/officeart/2005/8/layout/hierarchy3"/>
    <dgm:cxn modelId="{42BA38B1-493C-47C6-8B0B-37B31801D45C}" type="presParOf" srcId="{DEEA524A-B86F-4781-847E-66631B343BE6}" destId="{32C620C6-B04D-4040-BC39-6E48F1C799CE}" srcOrd="0" destOrd="0" presId="urn:microsoft.com/office/officeart/2005/8/layout/hierarchy3"/>
    <dgm:cxn modelId="{657B21C3-C222-473F-A08E-5DE29C03AEE8}" type="presParOf" srcId="{DEEA524A-B86F-4781-847E-66631B343BE6}" destId="{9AA1D2B2-2F79-451E-9615-B51356B6B87F}" srcOrd="1" destOrd="0" presId="urn:microsoft.com/office/officeart/2005/8/layout/hierarchy3"/>
    <dgm:cxn modelId="{51B7185B-2EF7-4592-868E-A1B723F9DC5D}" type="presParOf" srcId="{DEEA524A-B86F-4781-847E-66631B343BE6}" destId="{E573F335-F9A7-4DD0-8BC5-D6DBABBF876A}" srcOrd="2" destOrd="0" presId="urn:microsoft.com/office/officeart/2005/8/layout/hierarchy3"/>
    <dgm:cxn modelId="{91F13CA7-4763-4BA3-BDFA-E19638598696}" type="presParOf" srcId="{DEEA524A-B86F-4781-847E-66631B343BE6}" destId="{CDF6B88C-AD50-43DE-9068-B6D9AB25A580}" srcOrd="3" destOrd="0" presId="urn:microsoft.com/office/officeart/2005/8/layout/hierarchy3"/>
    <dgm:cxn modelId="{5B2F9A23-AD3B-4D62-860E-D431A8258FDB}" type="presParOf" srcId="{D99A2A2E-767D-42FE-B7D7-410E51E29094}" destId="{1333730C-F4FC-4AA7-8C15-B8013300FA7E}" srcOrd="1" destOrd="0" presId="urn:microsoft.com/office/officeart/2005/8/layout/hierarchy3"/>
    <dgm:cxn modelId="{E63768B7-1BA4-4290-9551-8CA9894C3BAF}" type="presParOf" srcId="{1333730C-F4FC-4AA7-8C15-B8013300FA7E}" destId="{273F5658-25D2-4967-8C1B-0859DA0E4598}" srcOrd="0" destOrd="0" presId="urn:microsoft.com/office/officeart/2005/8/layout/hierarchy3"/>
    <dgm:cxn modelId="{85FF7DEE-A7EE-484B-A04D-3A58AE5C713C}" type="presParOf" srcId="{273F5658-25D2-4967-8C1B-0859DA0E4598}" destId="{E6E95EE1-EE51-4727-9C2A-7DA5A66FAF89}" srcOrd="0" destOrd="0" presId="urn:microsoft.com/office/officeart/2005/8/layout/hierarchy3"/>
    <dgm:cxn modelId="{1E71BED3-208D-4342-B89F-A7E9853E0F80}" type="presParOf" srcId="{273F5658-25D2-4967-8C1B-0859DA0E4598}" destId="{23F478CC-F489-4C50-A5B0-5BCA4EC29C2D}" srcOrd="1" destOrd="0" presId="urn:microsoft.com/office/officeart/2005/8/layout/hierarchy3"/>
    <dgm:cxn modelId="{28ACF655-D0BE-4877-9D5C-4135E0F94DF4}" type="presParOf" srcId="{1333730C-F4FC-4AA7-8C15-B8013300FA7E}" destId="{F50A4105-8E81-4BEC-BC7B-1F21B6DF52B9}" srcOrd="1" destOrd="0" presId="urn:microsoft.com/office/officeart/2005/8/layout/hierarchy3"/>
    <dgm:cxn modelId="{16E677FB-5F41-49CF-AF7E-3FC9AC1F26D4}" type="presParOf" srcId="{F50A4105-8E81-4BEC-BC7B-1F21B6DF52B9}" destId="{3ED1DD3C-2139-43C0-B9F6-20E6D0F9A1E8}" srcOrd="0" destOrd="0" presId="urn:microsoft.com/office/officeart/2005/8/layout/hierarchy3"/>
    <dgm:cxn modelId="{7C12D81D-CBA6-4244-8928-5BCAD1E29C60}" type="presParOf" srcId="{F50A4105-8E81-4BEC-BC7B-1F21B6DF52B9}" destId="{0B0D329A-BEB5-46ED-B603-D4FD575BB147}" srcOrd="1" destOrd="0" presId="urn:microsoft.com/office/officeart/2005/8/layout/hierarchy3"/>
    <dgm:cxn modelId="{21A6066D-3A42-4995-AD1E-E734866A6EBF}" type="presParOf" srcId="{F50A4105-8E81-4BEC-BC7B-1F21B6DF52B9}" destId="{553D1FDB-B9D6-439D-ADC1-15A9D984C599}" srcOrd="2" destOrd="0" presId="urn:microsoft.com/office/officeart/2005/8/layout/hierarchy3"/>
    <dgm:cxn modelId="{A14AB39E-0473-4FE8-890A-A63B4ABBAE59}" type="presParOf" srcId="{F50A4105-8E81-4BEC-BC7B-1F21B6DF52B9}" destId="{540E3377-9088-477A-9DCC-3369BBE168B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25C5D-D9E1-4F98-AAF8-5E6FD45FE0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C05E4E-250B-41EB-BC0F-D8E22FA83CB6}">
      <dgm:prSet phldrT="[Текст]" phldr="1" custT="1"/>
      <dgm:spPr>
        <a:noFill/>
        <a:ln>
          <a:solidFill>
            <a:srgbClr val="ED1E79"/>
          </a:solidFill>
        </a:ln>
      </dgm:spPr>
      <dgm:t>
        <a:bodyPr/>
        <a:lstStyle/>
        <a:p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CFD91-97C4-4B1E-89C4-0E3DFD948EB6}" type="parTrans" cxnId="{B37A6D8F-B53B-47A4-8047-5081CE9EBC75}">
      <dgm:prSet/>
      <dgm:spPr/>
      <dgm:t>
        <a:bodyPr/>
        <a:lstStyle/>
        <a:p>
          <a:endParaRPr lang="ru-RU"/>
        </a:p>
      </dgm:t>
    </dgm:pt>
    <dgm:pt modelId="{19DD8A30-9B23-4397-8885-8FA2576CAFFE}" type="sibTrans" cxnId="{B37A6D8F-B53B-47A4-8047-5081CE9EBC75}">
      <dgm:prSet/>
      <dgm:spPr/>
      <dgm:t>
        <a:bodyPr/>
        <a:lstStyle/>
        <a:p>
          <a:endParaRPr lang="ru-RU"/>
        </a:p>
      </dgm:t>
    </dgm:pt>
    <dgm:pt modelId="{74DE53F4-9BCF-4FD3-B972-03E788BCB226}">
      <dgm:prSet phldrT="[Текст]" phldr="1" custT="1"/>
      <dgm:spPr>
        <a:noFill/>
        <a:ln>
          <a:solidFill>
            <a:srgbClr val="ED1E79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0C222-9D4A-41C5-9EC7-7C36A8E26EE4}" type="parTrans" cxnId="{A33F4044-3B2B-4D22-8BCC-F1CFE160F009}">
      <dgm:prSet/>
      <dgm:spPr/>
      <dgm:t>
        <a:bodyPr/>
        <a:lstStyle/>
        <a:p>
          <a:endParaRPr lang="ru-RU"/>
        </a:p>
      </dgm:t>
    </dgm:pt>
    <dgm:pt modelId="{031706B0-168E-45BA-9112-E540A8C957DC}" type="sibTrans" cxnId="{A33F4044-3B2B-4D22-8BCC-F1CFE160F009}">
      <dgm:prSet/>
      <dgm:spPr/>
      <dgm:t>
        <a:bodyPr/>
        <a:lstStyle/>
        <a:p>
          <a:endParaRPr lang="ru-RU"/>
        </a:p>
      </dgm:t>
    </dgm:pt>
    <dgm:pt modelId="{F1F2C7F8-5119-4DE8-90EA-D78C2E3DE2F4}">
      <dgm:prSet phldrT="[Текст]" phldr="1" custT="1"/>
      <dgm:spPr>
        <a:noFill/>
        <a:ln>
          <a:solidFill>
            <a:srgbClr val="ED1E79"/>
          </a:solidFill>
        </a:ln>
      </dgm:spPr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0C1E8-5710-49EE-AA0A-3258EE23D1B6}" type="parTrans" cxnId="{21B195DE-1FB7-4156-AF4A-1BE4FE264156}">
      <dgm:prSet/>
      <dgm:spPr/>
      <dgm:t>
        <a:bodyPr/>
        <a:lstStyle/>
        <a:p>
          <a:endParaRPr lang="ru-RU"/>
        </a:p>
      </dgm:t>
    </dgm:pt>
    <dgm:pt modelId="{18036EB4-E6CF-4850-80A6-0266A18A84A5}" type="sibTrans" cxnId="{21B195DE-1FB7-4156-AF4A-1BE4FE264156}">
      <dgm:prSet/>
      <dgm:spPr/>
      <dgm:t>
        <a:bodyPr/>
        <a:lstStyle/>
        <a:p>
          <a:endParaRPr lang="ru-RU"/>
        </a:p>
      </dgm:t>
    </dgm:pt>
    <dgm:pt modelId="{0C235832-CCBF-47B1-ACEF-52734E312108}">
      <dgm:prSet phldrT="[Текст]" phldr="1" custT="1"/>
      <dgm:spPr>
        <a:noFill/>
        <a:ln>
          <a:solidFill>
            <a:srgbClr val="ED1E79"/>
          </a:solidFill>
        </a:ln>
      </dgm:spPr>
      <dgm:t>
        <a:bodyPr/>
        <a:lstStyle/>
        <a:p>
          <a:endParaRPr lang="ru-RU" sz="3200" dirty="0">
            <a:solidFill>
              <a:schemeClr val="tx1"/>
            </a:solidFill>
          </a:endParaRPr>
        </a:p>
      </dgm:t>
    </dgm:pt>
    <dgm:pt modelId="{C5D6FD0B-452E-412D-BD9A-63358FBE6898}" type="parTrans" cxnId="{F1272F1F-899F-49DD-A8CB-4347506E4EA2}">
      <dgm:prSet/>
      <dgm:spPr/>
      <dgm:t>
        <a:bodyPr/>
        <a:lstStyle/>
        <a:p>
          <a:endParaRPr lang="ru-RU"/>
        </a:p>
      </dgm:t>
    </dgm:pt>
    <dgm:pt modelId="{DEAF9B0F-88AC-488B-BB43-806F26A15513}" type="sibTrans" cxnId="{F1272F1F-899F-49DD-A8CB-4347506E4EA2}">
      <dgm:prSet/>
      <dgm:spPr/>
      <dgm:t>
        <a:bodyPr/>
        <a:lstStyle/>
        <a:p>
          <a:endParaRPr lang="ru-RU"/>
        </a:p>
      </dgm:t>
    </dgm:pt>
    <dgm:pt modelId="{D6D418E6-6BC7-40B2-A30E-D7E852C26C55}">
      <dgm:prSet phldrT="[Текст]" phldr="1" custT="1"/>
      <dgm:spPr>
        <a:noFill/>
        <a:ln>
          <a:solidFill>
            <a:srgbClr val="ED1E79"/>
          </a:solidFill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340A129-D5E4-4D89-A651-00D0ED709790}" type="parTrans" cxnId="{9AA05114-8269-443A-BCFC-076E26398847}">
      <dgm:prSet/>
      <dgm:spPr/>
      <dgm:t>
        <a:bodyPr/>
        <a:lstStyle/>
        <a:p>
          <a:endParaRPr lang="ru-RU"/>
        </a:p>
      </dgm:t>
    </dgm:pt>
    <dgm:pt modelId="{88E8C121-869E-49A4-A58C-EF0D1F7C1EB8}" type="sibTrans" cxnId="{9AA05114-8269-443A-BCFC-076E26398847}">
      <dgm:prSet/>
      <dgm:spPr/>
      <dgm:t>
        <a:bodyPr/>
        <a:lstStyle/>
        <a:p>
          <a:endParaRPr lang="ru-RU"/>
        </a:p>
      </dgm:t>
    </dgm:pt>
    <dgm:pt modelId="{ED599DFB-04B5-41B2-AAF6-3AE51DC9A415}">
      <dgm:prSet phldrT="[Текст]" phldr="1" custT="1"/>
      <dgm:spPr>
        <a:noFill/>
        <a:ln>
          <a:solidFill>
            <a:srgbClr val="ED1E79"/>
          </a:solidFill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BE2D48-84BE-44BA-ACB9-DFB74E96D632}" type="parTrans" cxnId="{D5FD6520-30EF-4C6B-AC04-665DAF9700E8}">
      <dgm:prSet/>
      <dgm:spPr/>
      <dgm:t>
        <a:bodyPr/>
        <a:lstStyle/>
        <a:p>
          <a:endParaRPr lang="ru-RU"/>
        </a:p>
      </dgm:t>
    </dgm:pt>
    <dgm:pt modelId="{6AB2DB39-16AE-48BA-9B6A-8FF623B289E5}" type="sibTrans" cxnId="{D5FD6520-30EF-4C6B-AC04-665DAF9700E8}">
      <dgm:prSet/>
      <dgm:spPr/>
      <dgm:t>
        <a:bodyPr/>
        <a:lstStyle/>
        <a:p>
          <a:endParaRPr lang="ru-RU"/>
        </a:p>
      </dgm:t>
    </dgm:pt>
    <dgm:pt modelId="{B5E461C4-78C5-42BC-B339-6ADA8140C5AF}" type="pres">
      <dgm:prSet presAssocID="{61325C5D-D9E1-4F98-AAF8-5E6FD45FE0BD}" presName="linear" presStyleCnt="0">
        <dgm:presLayoutVars>
          <dgm:dir/>
          <dgm:resizeHandles val="exact"/>
        </dgm:presLayoutVars>
      </dgm:prSet>
      <dgm:spPr/>
    </dgm:pt>
    <dgm:pt modelId="{D32774AD-616C-4CF0-8818-7DF18A9A27D8}" type="pres">
      <dgm:prSet presAssocID="{15C05E4E-250B-41EB-BC0F-D8E22FA83CB6}" presName="comp" presStyleCnt="0"/>
      <dgm:spPr/>
    </dgm:pt>
    <dgm:pt modelId="{26E8021B-3E21-4A6D-BD3A-0FECC817A44E}" type="pres">
      <dgm:prSet presAssocID="{15C05E4E-250B-41EB-BC0F-D8E22FA83CB6}" presName="box" presStyleLbl="node1" presStyleIdx="0" presStyleCnt="2"/>
      <dgm:spPr/>
    </dgm:pt>
    <dgm:pt modelId="{F39096B1-72D8-41E3-B473-86598E613D15}" type="pres">
      <dgm:prSet presAssocID="{15C05E4E-250B-41EB-BC0F-D8E22FA83CB6}" presName="img" presStyleLbl="fgImgPlace1" presStyleIdx="0" presStyleCnt="2"/>
      <dgm:spPr/>
    </dgm:pt>
    <dgm:pt modelId="{857272F9-D2C3-4BC3-9FEE-BB607FD5E9EA}" type="pres">
      <dgm:prSet presAssocID="{15C05E4E-250B-41EB-BC0F-D8E22FA83CB6}" presName="text" presStyleLbl="node1" presStyleIdx="0" presStyleCnt="2">
        <dgm:presLayoutVars>
          <dgm:bulletEnabled val="1"/>
        </dgm:presLayoutVars>
      </dgm:prSet>
      <dgm:spPr/>
    </dgm:pt>
    <dgm:pt modelId="{50EFE2BD-7579-45CB-ACA7-45E2FB02DFB6}" type="pres">
      <dgm:prSet presAssocID="{19DD8A30-9B23-4397-8885-8FA2576CAFFE}" presName="spacer" presStyleCnt="0"/>
      <dgm:spPr/>
    </dgm:pt>
    <dgm:pt modelId="{3193AE27-D861-4C5F-9D8F-5192BB7980FB}" type="pres">
      <dgm:prSet presAssocID="{0C235832-CCBF-47B1-ACEF-52734E312108}" presName="comp" presStyleCnt="0"/>
      <dgm:spPr/>
    </dgm:pt>
    <dgm:pt modelId="{675C4936-D7D6-42FA-835C-E3555AB00BC6}" type="pres">
      <dgm:prSet presAssocID="{0C235832-CCBF-47B1-ACEF-52734E312108}" presName="box" presStyleLbl="node1" presStyleIdx="1" presStyleCnt="2"/>
      <dgm:spPr/>
    </dgm:pt>
    <dgm:pt modelId="{051A90C9-0308-4A45-94D1-39F9CF8536E9}" type="pres">
      <dgm:prSet presAssocID="{0C235832-CCBF-47B1-ACEF-52734E312108}" presName="img" presStyleLbl="fgImgPlace1" presStyleIdx="1" presStyleCnt="2"/>
      <dgm:spPr/>
    </dgm:pt>
    <dgm:pt modelId="{1FED2E08-6BA0-4BBD-BE43-D8E44DB4FC13}" type="pres">
      <dgm:prSet presAssocID="{0C235832-CCBF-47B1-ACEF-52734E312108}" presName="text" presStyleLbl="node1" presStyleIdx="1" presStyleCnt="2">
        <dgm:presLayoutVars>
          <dgm:bulletEnabled val="1"/>
        </dgm:presLayoutVars>
      </dgm:prSet>
      <dgm:spPr/>
    </dgm:pt>
  </dgm:ptLst>
  <dgm:cxnLst>
    <dgm:cxn modelId="{8865DE0F-D1C7-4995-A77B-7F8EF88852AF}" type="presOf" srcId="{74DE53F4-9BCF-4FD3-B972-03E788BCB226}" destId="{26E8021B-3E21-4A6D-BD3A-0FECC817A44E}" srcOrd="0" destOrd="1" presId="urn:microsoft.com/office/officeart/2005/8/layout/vList4"/>
    <dgm:cxn modelId="{3AFBB911-2D98-4706-8ED2-531C0718BD6A}" type="presOf" srcId="{F1F2C7F8-5119-4DE8-90EA-D78C2E3DE2F4}" destId="{26E8021B-3E21-4A6D-BD3A-0FECC817A44E}" srcOrd="0" destOrd="2" presId="urn:microsoft.com/office/officeart/2005/8/layout/vList4"/>
    <dgm:cxn modelId="{9AA05114-8269-443A-BCFC-076E26398847}" srcId="{0C235832-CCBF-47B1-ACEF-52734E312108}" destId="{D6D418E6-6BC7-40B2-A30E-D7E852C26C55}" srcOrd="0" destOrd="0" parTransId="{6340A129-D5E4-4D89-A651-00D0ED709790}" sibTransId="{88E8C121-869E-49A4-A58C-EF0D1F7C1EB8}"/>
    <dgm:cxn modelId="{F1272F1F-899F-49DD-A8CB-4347506E4EA2}" srcId="{61325C5D-D9E1-4F98-AAF8-5E6FD45FE0BD}" destId="{0C235832-CCBF-47B1-ACEF-52734E312108}" srcOrd="1" destOrd="0" parTransId="{C5D6FD0B-452E-412D-BD9A-63358FBE6898}" sibTransId="{DEAF9B0F-88AC-488B-BB43-806F26A15513}"/>
    <dgm:cxn modelId="{D5FD6520-30EF-4C6B-AC04-665DAF9700E8}" srcId="{0C235832-CCBF-47B1-ACEF-52734E312108}" destId="{ED599DFB-04B5-41B2-AAF6-3AE51DC9A415}" srcOrd="1" destOrd="0" parTransId="{BDBE2D48-84BE-44BA-ACB9-DFB74E96D632}" sibTransId="{6AB2DB39-16AE-48BA-9B6A-8FF623B289E5}"/>
    <dgm:cxn modelId="{7044DB25-D616-4968-9247-F5151FE2C5C4}" type="presOf" srcId="{ED599DFB-04B5-41B2-AAF6-3AE51DC9A415}" destId="{675C4936-D7D6-42FA-835C-E3555AB00BC6}" srcOrd="0" destOrd="2" presId="urn:microsoft.com/office/officeart/2005/8/layout/vList4"/>
    <dgm:cxn modelId="{9C300239-6C32-49D0-86F8-10975487321F}" type="presOf" srcId="{15C05E4E-250B-41EB-BC0F-D8E22FA83CB6}" destId="{26E8021B-3E21-4A6D-BD3A-0FECC817A44E}" srcOrd="0" destOrd="0" presId="urn:microsoft.com/office/officeart/2005/8/layout/vList4"/>
    <dgm:cxn modelId="{8E30B75B-D703-439D-8F07-ACEF436C9148}" type="presOf" srcId="{0C235832-CCBF-47B1-ACEF-52734E312108}" destId="{1FED2E08-6BA0-4BBD-BE43-D8E44DB4FC13}" srcOrd="1" destOrd="0" presId="urn:microsoft.com/office/officeart/2005/8/layout/vList4"/>
    <dgm:cxn modelId="{A33F4044-3B2B-4D22-8BCC-F1CFE160F009}" srcId="{15C05E4E-250B-41EB-BC0F-D8E22FA83CB6}" destId="{74DE53F4-9BCF-4FD3-B972-03E788BCB226}" srcOrd="0" destOrd="0" parTransId="{F240C222-9D4A-41C5-9EC7-7C36A8E26EE4}" sibTransId="{031706B0-168E-45BA-9112-E540A8C957DC}"/>
    <dgm:cxn modelId="{EE84774A-D517-4694-ACAC-705CB9722741}" type="presOf" srcId="{74DE53F4-9BCF-4FD3-B972-03E788BCB226}" destId="{857272F9-D2C3-4BC3-9FEE-BB607FD5E9EA}" srcOrd="1" destOrd="1" presId="urn:microsoft.com/office/officeart/2005/8/layout/vList4"/>
    <dgm:cxn modelId="{831CE14A-4043-4E29-9A00-30638B8BA05F}" type="presOf" srcId="{ED599DFB-04B5-41B2-AAF6-3AE51DC9A415}" destId="{1FED2E08-6BA0-4BBD-BE43-D8E44DB4FC13}" srcOrd="1" destOrd="2" presId="urn:microsoft.com/office/officeart/2005/8/layout/vList4"/>
    <dgm:cxn modelId="{B576BA6B-90EB-442D-BB2C-40287F0EEEE0}" type="presOf" srcId="{F1F2C7F8-5119-4DE8-90EA-D78C2E3DE2F4}" destId="{857272F9-D2C3-4BC3-9FEE-BB607FD5E9EA}" srcOrd="1" destOrd="2" presId="urn:microsoft.com/office/officeart/2005/8/layout/vList4"/>
    <dgm:cxn modelId="{FC7E074E-6BE4-4440-8D63-BBE64C34A074}" type="presOf" srcId="{61325C5D-D9E1-4F98-AAF8-5E6FD45FE0BD}" destId="{B5E461C4-78C5-42BC-B339-6ADA8140C5AF}" srcOrd="0" destOrd="0" presId="urn:microsoft.com/office/officeart/2005/8/layout/vList4"/>
    <dgm:cxn modelId="{B37A6D8F-B53B-47A4-8047-5081CE9EBC75}" srcId="{61325C5D-D9E1-4F98-AAF8-5E6FD45FE0BD}" destId="{15C05E4E-250B-41EB-BC0F-D8E22FA83CB6}" srcOrd="0" destOrd="0" parTransId="{5F4CFD91-97C4-4B1E-89C4-0E3DFD948EB6}" sibTransId="{19DD8A30-9B23-4397-8885-8FA2576CAFFE}"/>
    <dgm:cxn modelId="{56B37790-DC31-4EAD-91E1-FBBE6003251D}" type="presOf" srcId="{D6D418E6-6BC7-40B2-A30E-D7E852C26C55}" destId="{675C4936-D7D6-42FA-835C-E3555AB00BC6}" srcOrd="0" destOrd="1" presId="urn:microsoft.com/office/officeart/2005/8/layout/vList4"/>
    <dgm:cxn modelId="{B24FAAAC-11EC-4F11-BAEF-EB4BBBBEA8F1}" type="presOf" srcId="{0C235832-CCBF-47B1-ACEF-52734E312108}" destId="{675C4936-D7D6-42FA-835C-E3555AB00BC6}" srcOrd="0" destOrd="0" presId="urn:microsoft.com/office/officeart/2005/8/layout/vList4"/>
    <dgm:cxn modelId="{28E65FB2-B6B5-417F-A619-7E44C5C29049}" type="presOf" srcId="{15C05E4E-250B-41EB-BC0F-D8E22FA83CB6}" destId="{857272F9-D2C3-4BC3-9FEE-BB607FD5E9EA}" srcOrd="1" destOrd="0" presId="urn:microsoft.com/office/officeart/2005/8/layout/vList4"/>
    <dgm:cxn modelId="{00AF0AD4-0387-4972-A4ED-DF158DDC1019}" type="presOf" srcId="{D6D418E6-6BC7-40B2-A30E-D7E852C26C55}" destId="{1FED2E08-6BA0-4BBD-BE43-D8E44DB4FC13}" srcOrd="1" destOrd="1" presId="urn:microsoft.com/office/officeart/2005/8/layout/vList4"/>
    <dgm:cxn modelId="{21B195DE-1FB7-4156-AF4A-1BE4FE264156}" srcId="{15C05E4E-250B-41EB-BC0F-D8E22FA83CB6}" destId="{F1F2C7F8-5119-4DE8-90EA-D78C2E3DE2F4}" srcOrd="1" destOrd="0" parTransId="{1500C1E8-5710-49EE-AA0A-3258EE23D1B6}" sibTransId="{18036EB4-E6CF-4850-80A6-0266A18A84A5}"/>
    <dgm:cxn modelId="{3CA06F8E-C17B-4C43-A312-2FD1FFCB2616}" type="presParOf" srcId="{B5E461C4-78C5-42BC-B339-6ADA8140C5AF}" destId="{D32774AD-616C-4CF0-8818-7DF18A9A27D8}" srcOrd="0" destOrd="0" presId="urn:microsoft.com/office/officeart/2005/8/layout/vList4"/>
    <dgm:cxn modelId="{C7A8C04A-1664-41AB-BCBD-189AECB2A78C}" type="presParOf" srcId="{D32774AD-616C-4CF0-8818-7DF18A9A27D8}" destId="{26E8021B-3E21-4A6D-BD3A-0FECC817A44E}" srcOrd="0" destOrd="0" presId="urn:microsoft.com/office/officeart/2005/8/layout/vList4"/>
    <dgm:cxn modelId="{50FA2091-CC1C-4B4D-BBFA-C4405D7D57D9}" type="presParOf" srcId="{D32774AD-616C-4CF0-8818-7DF18A9A27D8}" destId="{F39096B1-72D8-41E3-B473-86598E613D15}" srcOrd="1" destOrd="0" presId="urn:microsoft.com/office/officeart/2005/8/layout/vList4"/>
    <dgm:cxn modelId="{75548F7D-30D0-4B71-BB4E-B6A4B59805B9}" type="presParOf" srcId="{D32774AD-616C-4CF0-8818-7DF18A9A27D8}" destId="{857272F9-D2C3-4BC3-9FEE-BB607FD5E9EA}" srcOrd="2" destOrd="0" presId="urn:microsoft.com/office/officeart/2005/8/layout/vList4"/>
    <dgm:cxn modelId="{28E4FD60-ABFB-4D74-8ED8-1F77284CDD57}" type="presParOf" srcId="{B5E461C4-78C5-42BC-B339-6ADA8140C5AF}" destId="{50EFE2BD-7579-45CB-ACA7-45E2FB02DFB6}" srcOrd="1" destOrd="0" presId="urn:microsoft.com/office/officeart/2005/8/layout/vList4"/>
    <dgm:cxn modelId="{E56F23E8-79F2-4BFA-A8E9-EF430146865E}" type="presParOf" srcId="{B5E461C4-78C5-42BC-B339-6ADA8140C5AF}" destId="{3193AE27-D861-4C5F-9D8F-5192BB7980FB}" srcOrd="2" destOrd="0" presId="urn:microsoft.com/office/officeart/2005/8/layout/vList4"/>
    <dgm:cxn modelId="{F5F1C107-04C5-4276-8AA3-D6DF94AF4FC6}" type="presParOf" srcId="{3193AE27-D861-4C5F-9D8F-5192BB7980FB}" destId="{675C4936-D7D6-42FA-835C-E3555AB00BC6}" srcOrd="0" destOrd="0" presId="urn:microsoft.com/office/officeart/2005/8/layout/vList4"/>
    <dgm:cxn modelId="{4217BAC2-FB9E-4779-8445-2E5720C22640}" type="presParOf" srcId="{3193AE27-D861-4C5F-9D8F-5192BB7980FB}" destId="{051A90C9-0308-4A45-94D1-39F9CF8536E9}" srcOrd="1" destOrd="0" presId="urn:microsoft.com/office/officeart/2005/8/layout/vList4"/>
    <dgm:cxn modelId="{6FAB800F-2679-4799-B79F-CFBB7C2C0DA1}" type="presParOf" srcId="{3193AE27-D861-4C5F-9D8F-5192BB7980FB}" destId="{1FED2E08-6BA0-4BBD-BE43-D8E44DB4FC13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EB3B5-8F33-44C2-94DE-EB5F4DFBAEC5}">
      <dsp:nvSpPr>
        <dsp:cNvPr id="0" name=""/>
        <dsp:cNvSpPr/>
      </dsp:nvSpPr>
      <dsp:spPr>
        <a:xfrm>
          <a:off x="568269" y="1935"/>
          <a:ext cx="3669895" cy="948215"/>
        </a:xfrm>
        <a:prstGeom prst="roundRect">
          <a:avLst>
            <a:gd name="adj" fmla="val 10000"/>
          </a:avLst>
        </a:prstGeom>
        <a:solidFill>
          <a:srgbClr val="ED1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>
        <a:off x="596041" y="29707"/>
        <a:ext cx="3614351" cy="892671"/>
      </dsp:txXfrm>
    </dsp:sp>
    <dsp:sp modelId="{32C620C6-B04D-4040-BC39-6E48F1C799CE}">
      <dsp:nvSpPr>
        <dsp:cNvPr id="0" name=""/>
        <dsp:cNvSpPr/>
      </dsp:nvSpPr>
      <dsp:spPr>
        <a:xfrm>
          <a:off x="935259" y="950150"/>
          <a:ext cx="366989" cy="71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61"/>
              </a:lnTo>
              <a:lnTo>
                <a:pt x="366989" y="711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1D2B2-2F79-451E-9615-B51356B6B87F}">
      <dsp:nvSpPr>
        <dsp:cNvPr id="0" name=""/>
        <dsp:cNvSpPr/>
      </dsp:nvSpPr>
      <dsp:spPr>
        <a:xfrm>
          <a:off x="1302248" y="1187203"/>
          <a:ext cx="3587180" cy="948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1330020" y="1214975"/>
        <a:ext cx="3531636" cy="892671"/>
      </dsp:txXfrm>
    </dsp:sp>
    <dsp:sp modelId="{E573F335-F9A7-4DD0-8BC5-D6DBABBF876A}">
      <dsp:nvSpPr>
        <dsp:cNvPr id="0" name=""/>
        <dsp:cNvSpPr/>
      </dsp:nvSpPr>
      <dsp:spPr>
        <a:xfrm>
          <a:off x="935259" y="950150"/>
          <a:ext cx="366989" cy="189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430"/>
              </a:lnTo>
              <a:lnTo>
                <a:pt x="366989" y="1896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6B88C-AD50-43DE-9068-B6D9AB25A580}">
      <dsp:nvSpPr>
        <dsp:cNvPr id="0" name=""/>
        <dsp:cNvSpPr/>
      </dsp:nvSpPr>
      <dsp:spPr>
        <a:xfrm>
          <a:off x="1302248" y="2372472"/>
          <a:ext cx="3587180" cy="948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1330020" y="2400244"/>
        <a:ext cx="3531636" cy="892671"/>
      </dsp:txXfrm>
    </dsp:sp>
    <dsp:sp modelId="{E6E95EE1-EE51-4727-9C2A-7DA5A66FAF89}">
      <dsp:nvSpPr>
        <dsp:cNvPr id="0" name=""/>
        <dsp:cNvSpPr/>
      </dsp:nvSpPr>
      <dsp:spPr>
        <a:xfrm>
          <a:off x="4703227" y="10990"/>
          <a:ext cx="3669895" cy="948215"/>
        </a:xfrm>
        <a:prstGeom prst="roundRect">
          <a:avLst>
            <a:gd name="adj" fmla="val 10000"/>
          </a:avLst>
        </a:prstGeom>
        <a:solidFill>
          <a:srgbClr val="ED1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4730999" y="38762"/>
        <a:ext cx="3614351" cy="892671"/>
      </dsp:txXfrm>
    </dsp:sp>
    <dsp:sp modelId="{3ED1DD3C-2139-43C0-B9F6-20E6D0F9A1E8}">
      <dsp:nvSpPr>
        <dsp:cNvPr id="0" name=""/>
        <dsp:cNvSpPr/>
      </dsp:nvSpPr>
      <dsp:spPr>
        <a:xfrm>
          <a:off x="5070216" y="959205"/>
          <a:ext cx="376035" cy="702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105"/>
              </a:lnTo>
              <a:lnTo>
                <a:pt x="376035" y="7021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D329A-BEB5-46ED-B603-D4FD575BB147}">
      <dsp:nvSpPr>
        <dsp:cNvPr id="0" name=""/>
        <dsp:cNvSpPr/>
      </dsp:nvSpPr>
      <dsp:spPr>
        <a:xfrm>
          <a:off x="5446252" y="1187203"/>
          <a:ext cx="3587180" cy="948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474024" y="1214975"/>
        <a:ext cx="3531636" cy="892671"/>
      </dsp:txXfrm>
    </dsp:sp>
    <dsp:sp modelId="{553D1FDB-B9D6-439D-ADC1-15A9D984C599}">
      <dsp:nvSpPr>
        <dsp:cNvPr id="0" name=""/>
        <dsp:cNvSpPr/>
      </dsp:nvSpPr>
      <dsp:spPr>
        <a:xfrm>
          <a:off x="5070216" y="959205"/>
          <a:ext cx="376035" cy="188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74"/>
              </a:lnTo>
              <a:lnTo>
                <a:pt x="376035" y="1887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E3377-9088-477A-9DCC-3369BBE168B0}">
      <dsp:nvSpPr>
        <dsp:cNvPr id="0" name=""/>
        <dsp:cNvSpPr/>
      </dsp:nvSpPr>
      <dsp:spPr>
        <a:xfrm>
          <a:off x="5446252" y="2372472"/>
          <a:ext cx="3587180" cy="948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474024" y="2400244"/>
        <a:ext cx="3531636" cy="892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021B-3E21-4A6D-BD3A-0FECC817A44E}">
      <dsp:nvSpPr>
        <dsp:cNvPr id="0" name=""/>
        <dsp:cNvSpPr/>
      </dsp:nvSpPr>
      <dsp:spPr>
        <a:xfrm>
          <a:off x="0" y="0"/>
          <a:ext cx="9601702" cy="158181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D1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8522" y="0"/>
        <a:ext cx="7523180" cy="1581815"/>
      </dsp:txXfrm>
    </dsp:sp>
    <dsp:sp modelId="{F39096B1-72D8-41E3-B473-86598E613D15}">
      <dsp:nvSpPr>
        <dsp:cNvPr id="0" name=""/>
        <dsp:cNvSpPr/>
      </dsp:nvSpPr>
      <dsp:spPr>
        <a:xfrm>
          <a:off x="158181" y="158181"/>
          <a:ext cx="1920340" cy="126545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C4936-D7D6-42FA-835C-E3555AB00BC6}">
      <dsp:nvSpPr>
        <dsp:cNvPr id="0" name=""/>
        <dsp:cNvSpPr/>
      </dsp:nvSpPr>
      <dsp:spPr>
        <a:xfrm>
          <a:off x="0" y="1739996"/>
          <a:ext cx="9601702" cy="158181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D1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>
            <a:solidFill>
              <a:schemeClr val="tx1"/>
            </a:solidFill>
          </a:endParaRPr>
        </a:p>
      </dsp:txBody>
      <dsp:txXfrm>
        <a:off x="2078522" y="1739996"/>
        <a:ext cx="7523180" cy="1581815"/>
      </dsp:txXfrm>
    </dsp:sp>
    <dsp:sp modelId="{051A90C9-0308-4A45-94D1-39F9CF8536E9}">
      <dsp:nvSpPr>
        <dsp:cNvPr id="0" name=""/>
        <dsp:cNvSpPr/>
      </dsp:nvSpPr>
      <dsp:spPr>
        <a:xfrm>
          <a:off x="158181" y="1898178"/>
          <a:ext cx="1920340" cy="126545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2" y="365125"/>
            <a:ext cx="10644188" cy="1325563"/>
          </a:xfrm>
          <a:prstGeom prst="rect">
            <a:avLst/>
          </a:prstGeom>
        </p:spPr>
        <p:txBody>
          <a:bodyPr lIns="0"/>
          <a:lstStyle>
            <a:lvl1pPr>
              <a:defRPr lang="ru-RU" sz="3200" b="1">
                <a:solidFill>
                  <a:srgbClr val="189C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12" y="1825625"/>
            <a:ext cx="10644188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4087E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264D16-AB2C-4989-A013-CF5B5751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50F4-CF28-40C4-8353-06E9721787D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22568E-04B7-41ED-8924-4109F172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A7DC04-C1C1-492D-B2FC-07C467A1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E2D9-87AD-435C-B184-02F1908BCF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4">
            <a:extLst>
              <a:ext uri="{FF2B5EF4-FFF2-40B4-BE49-F238E27FC236}">
                <a16:creationId xmlns:a16="http://schemas.microsoft.com/office/drawing/2014/main" id="{0EB6F8F1-D3FB-479E-B973-F2902C2780B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C50F4-CF28-40C4-8353-06E9721787D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4FC1980A-E34F-42C6-B7DD-268274C6D4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28E2D9-87AD-435C-B184-02F1908BC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F100E8-28DD-4AFA-971F-029BC7145D66}"/>
              </a:ext>
            </a:extLst>
          </p:cNvPr>
          <p:cNvSpPr/>
          <p:nvPr userDrawn="1"/>
        </p:nvSpPr>
        <p:spPr>
          <a:xfrm>
            <a:off x="0" y="6019861"/>
            <a:ext cx="12192000" cy="838139"/>
          </a:xfrm>
          <a:prstGeom prst="rect">
            <a:avLst/>
          </a:prstGeom>
          <a:solidFill>
            <a:srgbClr val="18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E5BCA-F57F-4322-9AE0-F2E1D43BE3E1}"/>
              </a:ext>
            </a:extLst>
          </p:cNvPr>
          <p:cNvSpPr txBox="1"/>
          <p:nvPr userDrawn="1"/>
        </p:nvSpPr>
        <p:spPr>
          <a:xfrm>
            <a:off x="1230407" y="6115764"/>
            <a:ext cx="489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научно-практическая конференция</a:t>
            </a:r>
          </a:p>
          <a:p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«МУЛЬТИМОДАЛЬНЫЙ ПОДХОД В ОБРАЗОВАНИИ»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 ноября 2024 г.)</a:t>
            </a:r>
            <a:endParaRPr lang="ru-RU" sz="11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34473E7-66C0-4727-855B-C7EC05F7A5C2}"/>
              </a:ext>
            </a:extLst>
          </p:cNvPr>
          <p:cNvCxnSpPr>
            <a:cxnSpLocks/>
          </p:cNvCxnSpPr>
          <p:nvPr userDrawn="1"/>
        </p:nvCxnSpPr>
        <p:spPr>
          <a:xfrm>
            <a:off x="709612" y="1410235"/>
            <a:ext cx="8352779" cy="0"/>
          </a:xfrm>
          <a:prstGeom prst="line">
            <a:avLst/>
          </a:prstGeom>
          <a:ln w="19050">
            <a:solidFill>
              <a:srgbClr val="009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B684A3-09C9-4ECF-B26F-321BC1302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5"/>
          <a:stretch/>
        </p:blipFill>
        <p:spPr>
          <a:xfrm>
            <a:off x="313765" y="6140986"/>
            <a:ext cx="676835" cy="5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3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09612" y="365125"/>
            <a:ext cx="10644188" cy="1325563"/>
          </a:xfrm>
          <a:prstGeom prst="rect">
            <a:avLst/>
          </a:prstGeom>
        </p:spPr>
        <p:txBody>
          <a:bodyPr lIns="0"/>
          <a:lstStyle>
            <a:lvl1pPr>
              <a:defRPr lang="ru-RU" sz="3200" b="1" dirty="0">
                <a:solidFill>
                  <a:srgbClr val="189C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9612" y="1825625"/>
            <a:ext cx="5310188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4087E"/>
              </a:buClr>
              <a:buSzPct val="12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4087E"/>
              </a:buClr>
              <a:buSzPct val="12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706C8F5-FB06-4123-B6C9-41A1799DE3A1}"/>
              </a:ext>
            </a:extLst>
          </p:cNvPr>
          <p:cNvCxnSpPr>
            <a:cxnSpLocks/>
          </p:cNvCxnSpPr>
          <p:nvPr userDrawn="1"/>
        </p:nvCxnSpPr>
        <p:spPr>
          <a:xfrm>
            <a:off x="709612" y="1410235"/>
            <a:ext cx="8352779" cy="0"/>
          </a:xfrm>
          <a:prstGeom prst="line">
            <a:avLst/>
          </a:prstGeom>
          <a:ln w="19050">
            <a:solidFill>
              <a:srgbClr val="009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59B5B5-073E-4827-8A88-572F11F53DEF}"/>
              </a:ext>
            </a:extLst>
          </p:cNvPr>
          <p:cNvSpPr/>
          <p:nvPr userDrawn="1"/>
        </p:nvSpPr>
        <p:spPr>
          <a:xfrm>
            <a:off x="0" y="6019861"/>
            <a:ext cx="12192000" cy="838139"/>
          </a:xfrm>
          <a:prstGeom prst="rect">
            <a:avLst/>
          </a:prstGeom>
          <a:solidFill>
            <a:srgbClr val="18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8F635-8E46-447B-BB04-E33B5C442A94}"/>
              </a:ext>
            </a:extLst>
          </p:cNvPr>
          <p:cNvSpPr txBox="1"/>
          <p:nvPr userDrawn="1"/>
        </p:nvSpPr>
        <p:spPr>
          <a:xfrm>
            <a:off x="1230407" y="6115764"/>
            <a:ext cx="489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научно-практическая конференция</a:t>
            </a:r>
          </a:p>
          <a:p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«МУЛЬТИМОДАЛЬНЫЙ ПОДХОД В ОБРАЗОВАНИИ»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 ноября 2024 г.)</a:t>
            </a:r>
            <a:endParaRPr lang="ru-RU" sz="11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0A9C02-984C-4965-8B28-434569C04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5"/>
          <a:stretch/>
        </p:blipFill>
        <p:spPr>
          <a:xfrm>
            <a:off x="313765" y="6140986"/>
            <a:ext cx="676835" cy="5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DADC-0357-4421-831C-028E04A09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12" y="517684"/>
            <a:ext cx="10644188" cy="892552"/>
          </a:xfrm>
          <a:prstGeom prst="rect">
            <a:avLst/>
          </a:prstGeom>
        </p:spPr>
        <p:txBody>
          <a:bodyPr lIns="0"/>
          <a:lstStyle>
            <a:lvl1pPr>
              <a:defRPr sz="3200" b="1">
                <a:solidFill>
                  <a:srgbClr val="189C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EE35461-F969-447D-8F04-14E53208A23D}"/>
              </a:ext>
            </a:extLst>
          </p:cNvPr>
          <p:cNvCxnSpPr>
            <a:cxnSpLocks/>
          </p:cNvCxnSpPr>
          <p:nvPr userDrawn="1"/>
        </p:nvCxnSpPr>
        <p:spPr>
          <a:xfrm>
            <a:off x="709612" y="1410235"/>
            <a:ext cx="8352779" cy="0"/>
          </a:xfrm>
          <a:prstGeom prst="line">
            <a:avLst/>
          </a:prstGeom>
          <a:ln w="19050">
            <a:solidFill>
              <a:srgbClr val="009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DEC35D-6390-43AA-A4A8-9DC1AD946441}"/>
              </a:ext>
            </a:extLst>
          </p:cNvPr>
          <p:cNvSpPr/>
          <p:nvPr userDrawn="1"/>
        </p:nvSpPr>
        <p:spPr>
          <a:xfrm>
            <a:off x="0" y="6019861"/>
            <a:ext cx="12192000" cy="838139"/>
          </a:xfrm>
          <a:prstGeom prst="rect">
            <a:avLst/>
          </a:prstGeom>
          <a:solidFill>
            <a:srgbClr val="18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D0C61-2EFB-4CA3-B8B7-3137CD1378CA}"/>
              </a:ext>
            </a:extLst>
          </p:cNvPr>
          <p:cNvSpPr txBox="1"/>
          <p:nvPr userDrawn="1"/>
        </p:nvSpPr>
        <p:spPr>
          <a:xfrm>
            <a:off x="1230407" y="6115764"/>
            <a:ext cx="489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научно-практическая конференция</a:t>
            </a:r>
          </a:p>
          <a:p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«МУЛЬТИМОДАЛЬНЫЙ ПОДХОД В ОБРАЗОВАНИИ»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 ноября 2024 г.)</a:t>
            </a:r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BACF61-AAA6-466F-8865-EF6E9817F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5"/>
          <a:stretch/>
        </p:blipFill>
        <p:spPr>
          <a:xfrm>
            <a:off x="313765" y="6140986"/>
            <a:ext cx="676835" cy="5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888A3-0610-4BC9-8211-60387951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188" y="1568224"/>
            <a:ext cx="6284259" cy="2387600"/>
          </a:xfrm>
        </p:spPr>
        <p:txBody>
          <a:bodyPr anchor="b"/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C58319-71BF-4004-95F6-6FD237CE3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88" y="4047899"/>
            <a:ext cx="6284259" cy="1655762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D42338-877E-4971-9C5B-27C9092E7113}"/>
              </a:ext>
            </a:extLst>
          </p:cNvPr>
          <p:cNvGrpSpPr/>
          <p:nvPr userDrawn="1"/>
        </p:nvGrpSpPr>
        <p:grpSpPr>
          <a:xfrm>
            <a:off x="7684398" y="-1047858"/>
            <a:ext cx="5329126" cy="8729361"/>
            <a:chOff x="7684398" y="-1047858"/>
            <a:chExt cx="5329126" cy="87293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FFE7850-FCA1-4385-9EA1-DD6989932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" r="30007" b="16765"/>
            <a:stretch/>
          </p:blipFill>
          <p:spPr>
            <a:xfrm rot="6252604" flipV="1">
              <a:off x="5984280" y="652260"/>
              <a:ext cx="8729361" cy="5329126"/>
            </a:xfrm>
            <a:prstGeom prst="parallelogram">
              <a:avLst/>
            </a:prstGeom>
          </p:spPr>
        </p:pic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4315F97-B683-452F-9485-98530872B438}"/>
                </a:ext>
              </a:extLst>
            </p:cNvPr>
            <p:cNvGrpSpPr/>
            <p:nvPr/>
          </p:nvGrpSpPr>
          <p:grpSpPr>
            <a:xfrm>
              <a:off x="8572295" y="481651"/>
              <a:ext cx="3278383" cy="5062765"/>
              <a:chOff x="8460270" y="481651"/>
              <a:chExt cx="3278383" cy="5062765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3A1DF2B7-0AB4-46CC-AE9D-69A202F24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0396" y="1640243"/>
                <a:ext cx="2318130" cy="220222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6195B4-4DCB-4BD1-8A8D-9483937B9ACE}"/>
                  </a:ext>
                </a:extLst>
              </p:cNvPr>
              <p:cNvSpPr txBox="1"/>
              <p:nvPr/>
            </p:nvSpPr>
            <p:spPr>
              <a:xfrm>
                <a:off x="8792867" y="4176701"/>
                <a:ext cx="2613188" cy="595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900" dirty="0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МУЛЬТИМОДАЛЬНЫЙ</a:t>
                </a:r>
                <a:br>
                  <a:rPr lang="en-US" sz="1900" dirty="0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</a:br>
                <a:r>
                  <a:rPr lang="ru-RU" sz="1600" dirty="0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ПОДХОД В ОБРАЗОВАНИИ</a:t>
                </a:r>
                <a:endParaRPr lang="ru-RU" sz="190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B7CA61-D17E-4D44-BC00-AFED2EFC6346}"/>
                  </a:ext>
                </a:extLst>
              </p:cNvPr>
              <p:cNvSpPr txBox="1"/>
              <p:nvPr/>
            </p:nvSpPr>
            <p:spPr>
              <a:xfrm>
                <a:off x="8550757" y="4927003"/>
                <a:ext cx="3097408" cy="617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РЕГИОНАЛЬНАЯ</a:t>
                </a:r>
                <a:br>
                  <a:rPr lang="en-US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НАУЧНО-ПРАКТИЧЕСКАЯ КОНФЕРЕНЦИЯ</a:t>
                </a:r>
                <a:br>
                  <a:rPr lang="ru-RU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(22 НОЯБРЯ 2024 г.)</a:t>
                </a:r>
              </a:p>
            </p:txBody>
          </p: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DED5ACE9-F3DE-4D11-8FDF-9418C908E5C2}"/>
                  </a:ext>
                </a:extLst>
              </p:cNvPr>
              <p:cNvGrpSpPr/>
              <p:nvPr/>
            </p:nvGrpSpPr>
            <p:grpSpPr>
              <a:xfrm>
                <a:off x="8460270" y="481651"/>
                <a:ext cx="3278383" cy="556664"/>
                <a:chOff x="8460270" y="481651"/>
                <a:chExt cx="3278383" cy="556664"/>
              </a:xfrm>
            </p:grpSpPr>
            <p:pic>
              <p:nvPicPr>
                <p:cNvPr id="23" name="Рисунок 22">
                  <a:extLst>
                    <a:ext uri="{FF2B5EF4-FFF2-40B4-BE49-F238E27FC236}">
                      <a16:creationId xmlns:a16="http://schemas.microsoft.com/office/drawing/2014/main" id="{BA18F352-BF58-4DDE-839D-24314F1C87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29370" y="539748"/>
                  <a:ext cx="1209283" cy="338448"/>
                </a:xfrm>
                <a:prstGeom prst="rect">
                  <a:avLst/>
                </a:prstGeom>
              </p:spPr>
            </p:pic>
            <p:pic>
              <p:nvPicPr>
                <p:cNvPr id="24" name="object 7">
                  <a:extLst>
                    <a:ext uri="{FF2B5EF4-FFF2-40B4-BE49-F238E27FC236}">
                      <a16:creationId xmlns:a16="http://schemas.microsoft.com/office/drawing/2014/main" id="{28049CDB-AED3-426D-B807-9B7848C8B4B3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460270" y="481651"/>
                  <a:ext cx="1471464" cy="556664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043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C50F4-CF28-40C4-8353-06E9721787D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E2D9-87AD-435C-B184-02F1908B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2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98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50DB513-B9DD-4D5E-ABFB-6B7D8EDCD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0701" y="-1131333"/>
            <a:ext cx="4039520" cy="38362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A20C64-4247-4470-BEE4-884DF34B6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6568" y="3237448"/>
            <a:ext cx="2732759" cy="39446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B609111-EB41-4B28-A705-B1026AF666E8}"/>
              </a:ext>
            </a:extLst>
          </p:cNvPr>
          <p:cNvSpPr/>
          <p:nvPr/>
        </p:nvSpPr>
        <p:spPr>
          <a:xfrm>
            <a:off x="653074" y="584671"/>
            <a:ext cx="1757589" cy="1627868"/>
          </a:xfrm>
          <a:prstGeom prst="rect">
            <a:avLst/>
          </a:prstGeom>
          <a:noFill/>
          <a:ln>
            <a:solidFill>
              <a:srgbClr val="E40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Здесь: Логотип </a:t>
            </a:r>
            <a:b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наименование  учреждения докладчика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C3AC5AB7-D502-436B-B475-1C2883D5D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37" y="1697026"/>
            <a:ext cx="6528263" cy="2387600"/>
          </a:xfrm>
        </p:spPr>
        <p:txBody>
          <a:bodyPr>
            <a:normAutofit/>
          </a:bodyPr>
          <a:lstStyle/>
          <a:p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A65679A7-4C58-46EC-AA13-B91CA53F6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337" y="4176701"/>
            <a:ext cx="6528263" cy="1655762"/>
          </a:xfrm>
        </p:spPr>
        <p:txBody>
          <a:bodyPr>
            <a:norm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E4326-E4EE-45CA-A4E4-7B101BDB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584200"/>
            <a:ext cx="10644188" cy="828141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95763-C399-4253-A23B-E5F144D96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11" y="1825625"/>
            <a:ext cx="10644187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77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3CB8BA-4D7D-417B-B8F3-416B076E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584200"/>
            <a:ext cx="10644188" cy="828141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AB6D96-E2AA-4B3D-9D04-4FD6054C57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CCD1E3E-D11C-4038-914D-23FA7D9E79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226BF7-39A0-464B-B34E-26562EC6AC22}"/>
              </a:ext>
            </a:extLst>
          </p:cNvPr>
          <p:cNvSpPr/>
          <p:nvPr/>
        </p:nvSpPr>
        <p:spPr>
          <a:xfrm>
            <a:off x="10281381" y="365125"/>
            <a:ext cx="1431194" cy="1325563"/>
          </a:xfrm>
          <a:prstGeom prst="rect">
            <a:avLst/>
          </a:prstGeom>
          <a:noFill/>
          <a:ln>
            <a:solidFill>
              <a:srgbClr val="E40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Здесь: Логотип </a:t>
            </a:r>
            <a:b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наименование  учреждения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91183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25E193D-BE8B-4CBC-A51C-86E4FEF6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584200"/>
            <a:ext cx="10644188" cy="85077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32D4EF-55CE-4C4B-8EB2-788F74ABF7A6}"/>
              </a:ext>
            </a:extLst>
          </p:cNvPr>
          <p:cNvSpPr/>
          <p:nvPr/>
        </p:nvSpPr>
        <p:spPr>
          <a:xfrm>
            <a:off x="10281381" y="365125"/>
            <a:ext cx="1431194" cy="1325563"/>
          </a:xfrm>
          <a:prstGeom prst="rect">
            <a:avLst/>
          </a:prstGeom>
          <a:noFill/>
          <a:ln>
            <a:solidFill>
              <a:srgbClr val="E40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Здесь: Логотип </a:t>
            </a:r>
            <a:b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наименование  учреждения докладчика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66C751F6-5865-4099-8FB8-545007BFE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344513"/>
              </p:ext>
            </p:extLst>
          </p:nvPr>
        </p:nvGraphicFramePr>
        <p:xfrm>
          <a:off x="679678" y="2100403"/>
          <a:ext cx="9601703" cy="332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32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25E193D-BE8B-4CBC-A51C-86E4FEF6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584200"/>
            <a:ext cx="10644188" cy="85077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32D4EF-55CE-4C4B-8EB2-788F74ABF7A6}"/>
              </a:ext>
            </a:extLst>
          </p:cNvPr>
          <p:cNvSpPr/>
          <p:nvPr/>
        </p:nvSpPr>
        <p:spPr>
          <a:xfrm>
            <a:off x="10281381" y="365125"/>
            <a:ext cx="1431194" cy="1325563"/>
          </a:xfrm>
          <a:prstGeom prst="rect">
            <a:avLst/>
          </a:prstGeom>
          <a:noFill/>
          <a:ln>
            <a:solidFill>
              <a:srgbClr val="E40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Здесь: Логотип </a:t>
            </a:r>
            <a:b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наименование  учреждения докладчика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66C751F6-5865-4099-8FB8-545007BFE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899628"/>
              </p:ext>
            </p:extLst>
          </p:nvPr>
        </p:nvGraphicFramePr>
        <p:xfrm>
          <a:off x="679678" y="2100403"/>
          <a:ext cx="9601703" cy="332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33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F10920-ACC3-4538-B35A-F0D96A9C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584200"/>
            <a:ext cx="10644188" cy="750591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32E04E-34DD-4504-82F9-7FD10E21F3D7}"/>
              </a:ext>
            </a:extLst>
          </p:cNvPr>
          <p:cNvSpPr/>
          <p:nvPr/>
        </p:nvSpPr>
        <p:spPr>
          <a:xfrm>
            <a:off x="10281381" y="365125"/>
            <a:ext cx="1431194" cy="1325563"/>
          </a:xfrm>
          <a:prstGeom prst="rect">
            <a:avLst/>
          </a:prstGeom>
          <a:noFill/>
          <a:ln>
            <a:solidFill>
              <a:srgbClr val="E40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Здесь: Логотип </a:t>
            </a:r>
            <a:b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наименование  учреждения докладчика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89501F5-0FEE-47F6-A9BD-EE9332FA7951}"/>
              </a:ext>
            </a:extLst>
          </p:cNvPr>
          <p:cNvGrpSpPr/>
          <p:nvPr/>
        </p:nvGrpSpPr>
        <p:grpSpPr>
          <a:xfrm>
            <a:off x="703681" y="1916748"/>
            <a:ext cx="3338730" cy="3971009"/>
            <a:chOff x="753036" y="1916748"/>
            <a:chExt cx="3338730" cy="397100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22C7DBC-96D3-46E0-877F-45623A21DBCE}"/>
                </a:ext>
              </a:extLst>
            </p:cNvPr>
            <p:cNvSpPr/>
            <p:nvPr/>
          </p:nvSpPr>
          <p:spPr>
            <a:xfrm>
              <a:off x="753036" y="1916748"/>
              <a:ext cx="3338730" cy="750591"/>
            </a:xfrm>
            <a:prstGeom prst="rect">
              <a:avLst/>
            </a:prstGeom>
            <a:solidFill>
              <a:srgbClr val="8CC63F"/>
            </a:solidFill>
            <a:ln w="12700">
              <a:solidFill>
                <a:srgbClr val="93C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Подзаголовок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6367B4E-9AF8-4960-9CED-51FBDE1DE7CF}"/>
                </a:ext>
              </a:extLst>
            </p:cNvPr>
            <p:cNvSpPr/>
            <p:nvPr/>
          </p:nvSpPr>
          <p:spPr>
            <a:xfrm>
              <a:off x="753036" y="2678409"/>
              <a:ext cx="3338730" cy="3209348"/>
            </a:xfrm>
            <a:prstGeom prst="rect">
              <a:avLst/>
            </a:prstGeom>
            <a:noFill/>
            <a:ln w="12700">
              <a:solidFill>
                <a:srgbClr val="93C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269BF15-8688-431E-AEAF-DEA4D1C6AEB6}"/>
              </a:ext>
            </a:extLst>
          </p:cNvPr>
          <p:cNvGrpSpPr/>
          <p:nvPr/>
        </p:nvGrpSpPr>
        <p:grpSpPr>
          <a:xfrm>
            <a:off x="4538763" y="1916748"/>
            <a:ext cx="3338730" cy="3971009"/>
            <a:chOff x="753036" y="1916748"/>
            <a:chExt cx="3338730" cy="3971009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474C368-4182-44EF-9314-006E2DA603FC}"/>
                </a:ext>
              </a:extLst>
            </p:cNvPr>
            <p:cNvSpPr/>
            <p:nvPr/>
          </p:nvSpPr>
          <p:spPr>
            <a:xfrm>
              <a:off x="753036" y="1916748"/>
              <a:ext cx="3338730" cy="750591"/>
            </a:xfrm>
            <a:prstGeom prst="rect">
              <a:avLst/>
            </a:prstGeom>
            <a:solidFill>
              <a:srgbClr val="8CC63F"/>
            </a:solidFill>
            <a:ln w="12700">
              <a:solidFill>
                <a:srgbClr val="8C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Подзаголовок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4A39187-6977-45C2-9628-A94531282E6C}"/>
                </a:ext>
              </a:extLst>
            </p:cNvPr>
            <p:cNvSpPr/>
            <p:nvPr/>
          </p:nvSpPr>
          <p:spPr>
            <a:xfrm>
              <a:off x="753036" y="2678409"/>
              <a:ext cx="3338730" cy="3209348"/>
            </a:xfrm>
            <a:prstGeom prst="rect">
              <a:avLst/>
            </a:prstGeom>
            <a:noFill/>
            <a:ln w="12700">
              <a:solidFill>
                <a:srgbClr val="8C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7164B3E-1DBA-4AD8-9BCE-5A232D3C020E}"/>
              </a:ext>
            </a:extLst>
          </p:cNvPr>
          <p:cNvGrpSpPr/>
          <p:nvPr/>
        </p:nvGrpSpPr>
        <p:grpSpPr>
          <a:xfrm>
            <a:off x="8373845" y="1916748"/>
            <a:ext cx="3338730" cy="3971009"/>
            <a:chOff x="753036" y="1916748"/>
            <a:chExt cx="3338730" cy="3971009"/>
          </a:xfrm>
          <a:solidFill>
            <a:srgbClr val="8CC63F"/>
          </a:solidFill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BDF77A3-BD88-4DB2-958B-AF86BFA22A2F}"/>
                </a:ext>
              </a:extLst>
            </p:cNvPr>
            <p:cNvSpPr/>
            <p:nvPr/>
          </p:nvSpPr>
          <p:spPr>
            <a:xfrm>
              <a:off x="753036" y="1916748"/>
              <a:ext cx="3338730" cy="750591"/>
            </a:xfrm>
            <a:prstGeom prst="rect">
              <a:avLst/>
            </a:prstGeom>
            <a:grpFill/>
            <a:ln w="12700">
              <a:solidFill>
                <a:srgbClr val="8C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Подзаголовок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B4993AC-55AD-4557-8394-E63832D32C5D}"/>
                </a:ext>
              </a:extLst>
            </p:cNvPr>
            <p:cNvSpPr/>
            <p:nvPr/>
          </p:nvSpPr>
          <p:spPr>
            <a:xfrm>
              <a:off x="753036" y="2678409"/>
              <a:ext cx="3338730" cy="3209348"/>
            </a:xfrm>
            <a:prstGeom prst="rect">
              <a:avLst/>
            </a:prstGeom>
            <a:noFill/>
            <a:ln w="12700">
              <a:solidFill>
                <a:srgbClr val="8C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44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3C18E10-61DA-456B-92D0-4731F7E9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584200"/>
            <a:ext cx="10644188" cy="1106488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C51EBB2-B473-4AE4-B371-5B2DE0504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160010"/>
              </p:ext>
            </p:extLst>
          </p:nvPr>
        </p:nvGraphicFramePr>
        <p:xfrm>
          <a:off x="709612" y="1825625"/>
          <a:ext cx="11002962" cy="4141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67654">
                  <a:extLst>
                    <a:ext uri="{9D8B030D-6E8A-4147-A177-3AD203B41FA5}">
                      <a16:colId xmlns:a16="http://schemas.microsoft.com/office/drawing/2014/main" val="1487101926"/>
                    </a:ext>
                  </a:extLst>
                </a:gridCol>
                <a:gridCol w="3667654">
                  <a:extLst>
                    <a:ext uri="{9D8B030D-6E8A-4147-A177-3AD203B41FA5}">
                      <a16:colId xmlns:a16="http://schemas.microsoft.com/office/drawing/2014/main" val="3648850116"/>
                    </a:ext>
                  </a:extLst>
                </a:gridCol>
                <a:gridCol w="3667654">
                  <a:extLst>
                    <a:ext uri="{9D8B030D-6E8A-4147-A177-3AD203B41FA5}">
                      <a16:colId xmlns:a16="http://schemas.microsoft.com/office/drawing/2014/main" val="151535790"/>
                    </a:ext>
                  </a:extLst>
                </a:gridCol>
              </a:tblGrid>
              <a:tr h="51763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9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9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9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88378"/>
                  </a:ext>
                </a:extLst>
              </a:tr>
              <a:tr h="51763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640228"/>
                  </a:ext>
                </a:extLst>
              </a:tr>
              <a:tr h="51763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13692"/>
                  </a:ext>
                </a:extLst>
              </a:tr>
              <a:tr h="51763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838510"/>
                  </a:ext>
                </a:extLst>
              </a:tr>
              <a:tr h="51763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48080"/>
                  </a:ext>
                </a:extLst>
              </a:tr>
              <a:tr h="51763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23069"/>
                  </a:ext>
                </a:extLst>
              </a:tr>
              <a:tr h="51763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929125"/>
                  </a:ext>
                </a:extLst>
              </a:tr>
              <a:tr h="51763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714336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9055E2-FB28-499F-A488-C88461A029F0}"/>
              </a:ext>
            </a:extLst>
          </p:cNvPr>
          <p:cNvSpPr/>
          <p:nvPr/>
        </p:nvSpPr>
        <p:spPr>
          <a:xfrm>
            <a:off x="10281381" y="365125"/>
            <a:ext cx="1431194" cy="1325563"/>
          </a:xfrm>
          <a:prstGeom prst="rect">
            <a:avLst/>
          </a:prstGeom>
          <a:noFill/>
          <a:ln>
            <a:solidFill>
              <a:srgbClr val="E40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Здесь: Логотип </a:t>
            </a:r>
            <a:b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наименование  учреждения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95668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F48CB3-2900-4EC7-A23F-26988832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52" y="584201"/>
            <a:ext cx="10642348" cy="1106488"/>
          </a:xfrm>
          <a:prstGeom prst="rect">
            <a:avLst/>
          </a:prstGeom>
        </p:spPr>
        <p:txBody>
          <a:bodyPr lIns="0"/>
          <a:lstStyle/>
          <a:p>
            <a:r>
              <a:rPr lang="ru-RU" sz="3200" b="1" dirty="0">
                <a:solidFill>
                  <a:srgbClr val="189CD8"/>
                </a:solidFill>
              </a:rPr>
              <a:t>ЗАГОЛОВОК 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F0A86-B805-405E-8BA3-5A2BEF2F4CD2}"/>
              </a:ext>
            </a:extLst>
          </p:cNvPr>
          <p:cNvSpPr txBox="1"/>
          <p:nvPr/>
        </p:nvSpPr>
        <p:spPr>
          <a:xfrm>
            <a:off x="711452" y="3992341"/>
            <a:ext cx="42610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1BBE7-1562-4B69-BC82-5B2C99D9838C}"/>
              </a:ext>
            </a:extLst>
          </p:cNvPr>
          <p:cNvSpPr txBox="1"/>
          <p:nvPr/>
        </p:nvSpPr>
        <p:spPr>
          <a:xfrm>
            <a:off x="711452" y="4491940"/>
            <a:ext cx="4236499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273050" lvl="0" indent="-273050">
              <a:spcAft>
                <a:spcPts val="600"/>
              </a:spcAft>
              <a:buClr>
                <a:srgbClr val="ED1E79"/>
              </a:buClr>
              <a:buSzPct val="80000"/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194425-D9E6-4036-9E10-76DD91CAD1AC}"/>
              </a:ext>
            </a:extLst>
          </p:cNvPr>
          <p:cNvSpPr txBox="1"/>
          <p:nvPr/>
        </p:nvSpPr>
        <p:spPr>
          <a:xfrm>
            <a:off x="6802256" y="4493100"/>
            <a:ext cx="4261076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273050" lvl="0" indent="-273050">
              <a:spcAft>
                <a:spcPts val="600"/>
              </a:spcAft>
              <a:buClr>
                <a:srgbClr val="ED1E79"/>
              </a:buClr>
              <a:buSzPct val="80000"/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932B130-9E0B-4BE6-9E82-0CFBC007EE86}"/>
              </a:ext>
            </a:extLst>
          </p:cNvPr>
          <p:cNvSpPr/>
          <p:nvPr/>
        </p:nvSpPr>
        <p:spPr>
          <a:xfrm>
            <a:off x="711452" y="1684202"/>
            <a:ext cx="4261076" cy="2083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516916C-4C11-409C-9F6B-E445CB1B5FE8}"/>
              </a:ext>
            </a:extLst>
          </p:cNvPr>
          <p:cNvSpPr/>
          <p:nvPr/>
        </p:nvSpPr>
        <p:spPr>
          <a:xfrm>
            <a:off x="6802258" y="1685362"/>
            <a:ext cx="4261076" cy="2083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157662-656A-4E25-8AAB-569D4A3963BF}"/>
              </a:ext>
            </a:extLst>
          </p:cNvPr>
          <p:cNvSpPr txBox="1"/>
          <p:nvPr/>
        </p:nvSpPr>
        <p:spPr>
          <a:xfrm>
            <a:off x="6802257" y="3993501"/>
            <a:ext cx="42610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16044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96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Roboto</vt:lpstr>
      <vt:lpstr>Roboto Medium</vt:lpstr>
      <vt:lpstr>Arial</vt:lpstr>
      <vt:lpstr>Calibri</vt:lpstr>
      <vt:lpstr>Тема Office</vt:lpstr>
      <vt:lpstr>Презентация PowerPoint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подготовки воспитателей детей с ОВЗ в Красноярском педагогическом колледже №2</dc:title>
  <dc:creator>Admin</dc:creator>
  <cp:lastModifiedBy>Карпова Н.Д.</cp:lastModifiedBy>
  <cp:revision>144</cp:revision>
  <dcterms:created xsi:type="dcterms:W3CDTF">2024-03-28T05:27:21Z</dcterms:created>
  <dcterms:modified xsi:type="dcterms:W3CDTF">2024-11-20T10:23:47Z</dcterms:modified>
</cp:coreProperties>
</file>